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485" r:id="rId3"/>
    <p:sldId id="486" r:id="rId4"/>
    <p:sldId id="487" r:id="rId5"/>
    <p:sldId id="498" r:id="rId6"/>
    <p:sldId id="488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3" r:id="rId18"/>
    <p:sldId id="352" r:id="rId19"/>
    <p:sldId id="354" r:id="rId20"/>
    <p:sldId id="355" r:id="rId21"/>
    <p:sldId id="356" r:id="rId22"/>
    <p:sldId id="35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9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8844F-B37A-4197-9017-6B425FC021B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266FB92-9FF2-4FF6-A8C6-83CBEB78ED3F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rgbClr val="FF0000"/>
              </a:solidFill>
              <a:cs typeface="B Traffic" panose="00000400000000000000" pitchFamily="2" charset="-78"/>
            </a:rPr>
            <a:t>ارتباط یک شبه</a:t>
          </a:r>
          <a:endParaRPr lang="fa-IR" sz="2800" b="1" dirty="0">
            <a:solidFill>
              <a:srgbClr val="FF0000"/>
            </a:solidFill>
            <a:cs typeface="B Traffic" panose="00000400000000000000" pitchFamily="2" charset="-78"/>
          </a:endParaRPr>
        </a:p>
      </dgm:t>
    </dgm:pt>
    <dgm:pt modelId="{1E797477-8416-48A3-BD29-6A825D73E887}" type="parTrans" cxnId="{BFDCFA7B-DBB6-4574-80FD-22602042B998}">
      <dgm:prSet/>
      <dgm:spPr/>
      <dgm:t>
        <a:bodyPr/>
        <a:lstStyle/>
        <a:p>
          <a:pPr rtl="1"/>
          <a:endParaRPr lang="fa-IR"/>
        </a:p>
      </dgm:t>
    </dgm:pt>
    <dgm:pt modelId="{EB37851B-B167-48E9-9A8F-244A5ECCDDEE}" type="sibTrans" cxnId="{BFDCFA7B-DBB6-4574-80FD-22602042B998}">
      <dgm:prSet/>
      <dgm:spPr/>
      <dgm:t>
        <a:bodyPr/>
        <a:lstStyle/>
        <a:p>
          <a:pPr rtl="1"/>
          <a:endParaRPr lang="fa-IR"/>
        </a:p>
      </dgm:t>
    </dgm:pt>
    <dgm:pt modelId="{B7C3A855-894B-4C56-9DC4-13783685BBBE}">
      <dgm:prSet phldrT="[Text]" custT="1"/>
      <dgm:spPr/>
      <dgm:t>
        <a:bodyPr/>
        <a:lstStyle/>
        <a:p>
          <a:pPr rtl="1"/>
          <a:r>
            <a:rPr lang="fa-IR" sz="3200" b="1" dirty="0" smtClean="0">
              <a:solidFill>
                <a:srgbClr val="FF0000"/>
              </a:solidFill>
              <a:cs typeface="B Traffic" panose="00000400000000000000" pitchFamily="2" charset="-78"/>
            </a:rPr>
            <a:t>عاشق شدن</a:t>
          </a:r>
          <a:endParaRPr lang="fa-IR" sz="3200" b="1" dirty="0">
            <a:solidFill>
              <a:srgbClr val="FF0000"/>
            </a:solidFill>
            <a:cs typeface="B Traffic" panose="00000400000000000000" pitchFamily="2" charset="-78"/>
          </a:endParaRPr>
        </a:p>
      </dgm:t>
    </dgm:pt>
    <dgm:pt modelId="{C0F0107D-F841-4593-9AF4-C976B3ECDC41}" type="parTrans" cxnId="{44A96B26-FF3B-4640-8731-38E8A01A7FC9}">
      <dgm:prSet/>
      <dgm:spPr/>
      <dgm:t>
        <a:bodyPr/>
        <a:lstStyle/>
        <a:p>
          <a:pPr rtl="1"/>
          <a:endParaRPr lang="fa-IR"/>
        </a:p>
      </dgm:t>
    </dgm:pt>
    <dgm:pt modelId="{C219DDCD-5C42-447E-8623-E42F64D0872D}" type="sibTrans" cxnId="{44A96B26-FF3B-4640-8731-38E8A01A7FC9}">
      <dgm:prSet/>
      <dgm:spPr/>
      <dgm:t>
        <a:bodyPr/>
        <a:lstStyle/>
        <a:p>
          <a:pPr rtl="1"/>
          <a:endParaRPr lang="fa-IR"/>
        </a:p>
      </dgm:t>
    </dgm:pt>
    <dgm:pt modelId="{57ED9BE6-32EA-4E2E-8685-702E4F79E92D}" type="pres">
      <dgm:prSet presAssocID="{E0C8844F-B37A-4197-9017-6B425FC021B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22F7CBCE-CBE6-4336-A29A-DB899622CD59}" type="pres">
      <dgm:prSet presAssocID="{1266FB92-9FF2-4FF6-A8C6-83CBEB78ED3F}" presName="arrow" presStyleLbl="node1" presStyleIdx="0" presStyleCnt="2" custScaleX="630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7812B53-4EA2-4974-AF6B-8392E3B4BAC8}" type="pres">
      <dgm:prSet presAssocID="{B7C3A855-894B-4C56-9DC4-13783685BBBE}" presName="arrow" presStyleLbl="node1" presStyleIdx="1" presStyleCnt="2" custScaleX="630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FDCFA7B-DBB6-4574-80FD-22602042B998}" srcId="{E0C8844F-B37A-4197-9017-6B425FC021BD}" destId="{1266FB92-9FF2-4FF6-A8C6-83CBEB78ED3F}" srcOrd="0" destOrd="0" parTransId="{1E797477-8416-48A3-BD29-6A825D73E887}" sibTransId="{EB37851B-B167-48E9-9A8F-244A5ECCDDEE}"/>
    <dgm:cxn modelId="{44A96B26-FF3B-4640-8731-38E8A01A7FC9}" srcId="{E0C8844F-B37A-4197-9017-6B425FC021BD}" destId="{B7C3A855-894B-4C56-9DC4-13783685BBBE}" srcOrd="1" destOrd="0" parTransId="{C0F0107D-F841-4593-9AF4-C976B3ECDC41}" sibTransId="{C219DDCD-5C42-447E-8623-E42F64D0872D}"/>
    <dgm:cxn modelId="{92EEDFD4-7931-421B-804D-C28606655C43}" type="presOf" srcId="{1266FB92-9FF2-4FF6-A8C6-83CBEB78ED3F}" destId="{22F7CBCE-CBE6-4336-A29A-DB899622CD59}" srcOrd="0" destOrd="0" presId="urn:microsoft.com/office/officeart/2005/8/layout/arrow1"/>
    <dgm:cxn modelId="{0665DFF2-7CEC-489C-BD58-CAED17040C98}" type="presOf" srcId="{E0C8844F-B37A-4197-9017-6B425FC021BD}" destId="{57ED9BE6-32EA-4E2E-8685-702E4F79E92D}" srcOrd="0" destOrd="0" presId="urn:microsoft.com/office/officeart/2005/8/layout/arrow1"/>
    <dgm:cxn modelId="{34F4F13F-5C5A-4902-A3EF-54904D3A8A38}" type="presOf" srcId="{B7C3A855-894B-4C56-9DC4-13783685BBBE}" destId="{C7812B53-4EA2-4974-AF6B-8392E3B4BAC8}" srcOrd="0" destOrd="0" presId="urn:microsoft.com/office/officeart/2005/8/layout/arrow1"/>
    <dgm:cxn modelId="{BD44BBC4-4997-4154-BDAD-06D0F31363D3}" type="presParOf" srcId="{57ED9BE6-32EA-4E2E-8685-702E4F79E92D}" destId="{22F7CBCE-CBE6-4336-A29A-DB899622CD59}" srcOrd="0" destOrd="0" presId="urn:microsoft.com/office/officeart/2005/8/layout/arrow1"/>
    <dgm:cxn modelId="{17BDF597-C37C-432C-8134-44E7B0E5A8F1}" type="presParOf" srcId="{57ED9BE6-32EA-4E2E-8685-702E4F79E92D}" destId="{C7812B53-4EA2-4974-AF6B-8392E3B4BAC8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069164-7C46-403A-9391-E44D4DFA3D7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B2BE16B-045C-4A15-98A2-CE78F1F484DC}">
      <dgm:prSet phldrT="[Text]"/>
      <dgm:spPr/>
      <dgm:t>
        <a:bodyPr/>
        <a:lstStyle/>
        <a:p>
          <a:pPr rtl="1"/>
          <a:r>
            <a:rPr lang="fa-IR" b="1" dirty="0" smtClean="0">
              <a:cs typeface="B Zar" panose="00000400000000000000" pitchFamily="2" charset="-78"/>
            </a:rPr>
            <a:t>اغلب بدون وابستگی</a:t>
          </a:r>
          <a:endParaRPr lang="fa-IR" b="1" dirty="0">
            <a:cs typeface="B Zar" panose="00000400000000000000" pitchFamily="2" charset="-78"/>
          </a:endParaRPr>
        </a:p>
      </dgm:t>
    </dgm:pt>
    <dgm:pt modelId="{3C930091-E1ED-4F7E-899A-55A1DF1FC166}" type="parTrans" cxnId="{6AD8D62F-B4CC-44B8-9032-A231B2B639CC}">
      <dgm:prSet/>
      <dgm:spPr/>
      <dgm:t>
        <a:bodyPr/>
        <a:lstStyle/>
        <a:p>
          <a:pPr rtl="1"/>
          <a:endParaRPr lang="fa-IR"/>
        </a:p>
      </dgm:t>
    </dgm:pt>
    <dgm:pt modelId="{FAB2E426-52E7-4ABD-B5DD-8345D145C40C}" type="sibTrans" cxnId="{6AD8D62F-B4CC-44B8-9032-A231B2B639CC}">
      <dgm:prSet/>
      <dgm:spPr/>
      <dgm:t>
        <a:bodyPr/>
        <a:lstStyle/>
        <a:p>
          <a:pPr rtl="1"/>
          <a:endParaRPr lang="fa-IR"/>
        </a:p>
      </dgm:t>
    </dgm:pt>
    <dgm:pt modelId="{D57A7E97-AEF8-4DF4-9161-A4A2BB05B2E7}">
      <dgm:prSet phldrT="[Text]"/>
      <dgm:spPr/>
      <dgm:t>
        <a:bodyPr/>
        <a:lstStyle/>
        <a:p>
          <a:pPr rtl="1"/>
          <a:r>
            <a:rPr lang="fa-IR" b="1" dirty="0" smtClean="0">
              <a:cs typeface="B Zar" panose="00000400000000000000" pitchFamily="2" charset="-78"/>
            </a:rPr>
            <a:t>وابستگی عاطفی متعادل</a:t>
          </a:r>
          <a:endParaRPr lang="fa-IR" b="1" dirty="0">
            <a:cs typeface="B Zar" panose="00000400000000000000" pitchFamily="2" charset="-78"/>
          </a:endParaRPr>
        </a:p>
      </dgm:t>
    </dgm:pt>
    <dgm:pt modelId="{BD09D1E8-89CD-4AF7-B385-9E33BD600952}" type="parTrans" cxnId="{80435563-B210-4B6E-B73C-05D6056439DB}">
      <dgm:prSet/>
      <dgm:spPr/>
      <dgm:t>
        <a:bodyPr/>
        <a:lstStyle/>
        <a:p>
          <a:pPr rtl="1"/>
          <a:endParaRPr lang="fa-IR"/>
        </a:p>
      </dgm:t>
    </dgm:pt>
    <dgm:pt modelId="{3325B91D-1B6E-4C75-93D6-E9571734D90F}" type="sibTrans" cxnId="{80435563-B210-4B6E-B73C-05D6056439DB}">
      <dgm:prSet/>
      <dgm:spPr/>
      <dgm:t>
        <a:bodyPr/>
        <a:lstStyle/>
        <a:p>
          <a:pPr rtl="1"/>
          <a:endParaRPr lang="fa-IR"/>
        </a:p>
      </dgm:t>
    </dgm:pt>
    <dgm:pt modelId="{3E233EB9-2A8C-44FC-93E7-FC97F85AADA6}">
      <dgm:prSet phldrT="[Text]"/>
      <dgm:spPr/>
      <dgm:t>
        <a:bodyPr/>
        <a:lstStyle/>
        <a:p>
          <a:pPr rtl="1"/>
          <a:r>
            <a:rPr lang="fa-IR" b="1" dirty="0" smtClean="0">
              <a:cs typeface="B Zar" panose="00000400000000000000" pitchFamily="2" charset="-78"/>
            </a:rPr>
            <a:t>وابستگی شدید عاطفی</a:t>
          </a:r>
          <a:endParaRPr lang="fa-IR" b="1" dirty="0">
            <a:cs typeface="B Zar" panose="00000400000000000000" pitchFamily="2" charset="-78"/>
          </a:endParaRPr>
        </a:p>
      </dgm:t>
    </dgm:pt>
    <dgm:pt modelId="{16856966-B3EB-485B-822F-12349D3324F7}" type="parTrans" cxnId="{E0F68484-6A92-40B0-922B-4E0472D726BC}">
      <dgm:prSet/>
      <dgm:spPr/>
      <dgm:t>
        <a:bodyPr/>
        <a:lstStyle/>
        <a:p>
          <a:pPr rtl="1"/>
          <a:endParaRPr lang="fa-IR"/>
        </a:p>
      </dgm:t>
    </dgm:pt>
    <dgm:pt modelId="{6433C1F7-782B-45D8-87C9-5F542DE6C378}" type="sibTrans" cxnId="{E0F68484-6A92-40B0-922B-4E0472D726BC}">
      <dgm:prSet/>
      <dgm:spPr/>
      <dgm:t>
        <a:bodyPr/>
        <a:lstStyle/>
        <a:p>
          <a:pPr rtl="1"/>
          <a:endParaRPr lang="fa-IR"/>
        </a:p>
      </dgm:t>
    </dgm:pt>
    <dgm:pt modelId="{A6684B9A-30F4-456E-B4A5-C9FDF912646D}" type="pres">
      <dgm:prSet presAssocID="{6E069164-7C46-403A-9391-E44D4DFA3D73}" presName="CompostProcess" presStyleCnt="0">
        <dgm:presLayoutVars>
          <dgm:dir/>
          <dgm:resizeHandles val="exact"/>
        </dgm:presLayoutVars>
      </dgm:prSet>
      <dgm:spPr/>
    </dgm:pt>
    <dgm:pt modelId="{E21A8BD3-2793-474E-AD3E-9FE6FD479DA8}" type="pres">
      <dgm:prSet presAssocID="{6E069164-7C46-403A-9391-E44D4DFA3D73}" presName="arrow" presStyleLbl="bgShp" presStyleIdx="0" presStyleCnt="1"/>
      <dgm:spPr/>
    </dgm:pt>
    <dgm:pt modelId="{900142F8-7FF1-44DE-9CCB-CF3ACB236D21}" type="pres">
      <dgm:prSet presAssocID="{6E069164-7C46-403A-9391-E44D4DFA3D73}" presName="linearProcess" presStyleCnt="0"/>
      <dgm:spPr/>
    </dgm:pt>
    <dgm:pt modelId="{B5364643-352D-48B5-9C72-672345518F20}" type="pres">
      <dgm:prSet presAssocID="{8B2BE16B-045C-4A15-98A2-CE78F1F484D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C398500-5A22-4A5E-AA40-33E0D2994C0C}" type="pres">
      <dgm:prSet presAssocID="{FAB2E426-52E7-4ABD-B5DD-8345D145C40C}" presName="sibTrans" presStyleCnt="0"/>
      <dgm:spPr/>
    </dgm:pt>
    <dgm:pt modelId="{B0AB348D-8D3E-4F38-A379-530796C1B10F}" type="pres">
      <dgm:prSet presAssocID="{D57A7E97-AEF8-4DF4-9161-A4A2BB05B2E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E94F78F-540F-4CB8-BBC2-5F198FDB6370}" type="pres">
      <dgm:prSet presAssocID="{3325B91D-1B6E-4C75-93D6-E9571734D90F}" presName="sibTrans" presStyleCnt="0"/>
      <dgm:spPr/>
    </dgm:pt>
    <dgm:pt modelId="{DDE77CF5-D0E8-4EC4-A55D-2A9278453B05}" type="pres">
      <dgm:prSet presAssocID="{3E233EB9-2A8C-44FC-93E7-FC97F85AADA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99A3DE08-4A89-4764-80CD-552BACE698B2}" type="presOf" srcId="{6E069164-7C46-403A-9391-E44D4DFA3D73}" destId="{A6684B9A-30F4-456E-B4A5-C9FDF912646D}" srcOrd="0" destOrd="0" presId="urn:microsoft.com/office/officeart/2005/8/layout/hProcess9"/>
    <dgm:cxn modelId="{6AD8D62F-B4CC-44B8-9032-A231B2B639CC}" srcId="{6E069164-7C46-403A-9391-E44D4DFA3D73}" destId="{8B2BE16B-045C-4A15-98A2-CE78F1F484DC}" srcOrd="0" destOrd="0" parTransId="{3C930091-E1ED-4F7E-899A-55A1DF1FC166}" sibTransId="{FAB2E426-52E7-4ABD-B5DD-8345D145C40C}"/>
    <dgm:cxn modelId="{E0F68484-6A92-40B0-922B-4E0472D726BC}" srcId="{6E069164-7C46-403A-9391-E44D4DFA3D73}" destId="{3E233EB9-2A8C-44FC-93E7-FC97F85AADA6}" srcOrd="2" destOrd="0" parTransId="{16856966-B3EB-485B-822F-12349D3324F7}" sibTransId="{6433C1F7-782B-45D8-87C9-5F542DE6C378}"/>
    <dgm:cxn modelId="{B0994818-8144-4F67-8D5F-F4646A1E5076}" type="presOf" srcId="{8B2BE16B-045C-4A15-98A2-CE78F1F484DC}" destId="{B5364643-352D-48B5-9C72-672345518F20}" srcOrd="0" destOrd="0" presId="urn:microsoft.com/office/officeart/2005/8/layout/hProcess9"/>
    <dgm:cxn modelId="{80435563-B210-4B6E-B73C-05D6056439DB}" srcId="{6E069164-7C46-403A-9391-E44D4DFA3D73}" destId="{D57A7E97-AEF8-4DF4-9161-A4A2BB05B2E7}" srcOrd="1" destOrd="0" parTransId="{BD09D1E8-89CD-4AF7-B385-9E33BD600952}" sibTransId="{3325B91D-1B6E-4C75-93D6-E9571734D90F}"/>
    <dgm:cxn modelId="{4E39A76B-DBC9-40CB-BA5D-4C532E7CECF5}" type="presOf" srcId="{D57A7E97-AEF8-4DF4-9161-A4A2BB05B2E7}" destId="{B0AB348D-8D3E-4F38-A379-530796C1B10F}" srcOrd="0" destOrd="0" presId="urn:microsoft.com/office/officeart/2005/8/layout/hProcess9"/>
    <dgm:cxn modelId="{636C059C-2483-4C08-B01F-A9EBD50F607E}" type="presOf" srcId="{3E233EB9-2A8C-44FC-93E7-FC97F85AADA6}" destId="{DDE77CF5-D0E8-4EC4-A55D-2A9278453B05}" srcOrd="0" destOrd="0" presId="urn:microsoft.com/office/officeart/2005/8/layout/hProcess9"/>
    <dgm:cxn modelId="{532383F0-ED3C-48F7-957A-030AADBBF965}" type="presParOf" srcId="{A6684B9A-30F4-456E-B4A5-C9FDF912646D}" destId="{E21A8BD3-2793-474E-AD3E-9FE6FD479DA8}" srcOrd="0" destOrd="0" presId="urn:microsoft.com/office/officeart/2005/8/layout/hProcess9"/>
    <dgm:cxn modelId="{3549AFF7-A18C-4958-9F84-6EA51239A2CC}" type="presParOf" srcId="{A6684B9A-30F4-456E-B4A5-C9FDF912646D}" destId="{900142F8-7FF1-44DE-9CCB-CF3ACB236D21}" srcOrd="1" destOrd="0" presId="urn:microsoft.com/office/officeart/2005/8/layout/hProcess9"/>
    <dgm:cxn modelId="{ED89C9C3-6D1E-4F9F-B425-4C0735993DE9}" type="presParOf" srcId="{900142F8-7FF1-44DE-9CCB-CF3ACB236D21}" destId="{B5364643-352D-48B5-9C72-672345518F20}" srcOrd="0" destOrd="0" presId="urn:microsoft.com/office/officeart/2005/8/layout/hProcess9"/>
    <dgm:cxn modelId="{758FF685-7040-4BB9-BA51-44D7D7CDB70D}" type="presParOf" srcId="{900142F8-7FF1-44DE-9CCB-CF3ACB236D21}" destId="{6C398500-5A22-4A5E-AA40-33E0D2994C0C}" srcOrd="1" destOrd="0" presId="urn:microsoft.com/office/officeart/2005/8/layout/hProcess9"/>
    <dgm:cxn modelId="{113AF936-C9E6-4C79-834F-A05D91524708}" type="presParOf" srcId="{900142F8-7FF1-44DE-9CCB-CF3ACB236D21}" destId="{B0AB348D-8D3E-4F38-A379-530796C1B10F}" srcOrd="2" destOrd="0" presId="urn:microsoft.com/office/officeart/2005/8/layout/hProcess9"/>
    <dgm:cxn modelId="{8CA2E208-927B-42EC-B6E9-675ED07F7AAB}" type="presParOf" srcId="{900142F8-7FF1-44DE-9CCB-CF3ACB236D21}" destId="{3E94F78F-540F-4CB8-BBC2-5F198FDB6370}" srcOrd="3" destOrd="0" presId="urn:microsoft.com/office/officeart/2005/8/layout/hProcess9"/>
    <dgm:cxn modelId="{0E086004-DCE0-45C9-A886-2FBFD5ABEB4B}" type="presParOf" srcId="{900142F8-7FF1-44DE-9CCB-CF3ACB236D21}" destId="{DDE77CF5-D0E8-4EC4-A55D-2A9278453B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635D9-1BBB-4727-94F7-EACC3B0B8C9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2B46AA6-00E6-49A1-A337-DB3892D7B36D}">
      <dgm:prSet phldrT="[Text]"/>
      <dgm:spPr/>
      <dgm:t>
        <a:bodyPr/>
        <a:lstStyle/>
        <a:p>
          <a:pPr rtl="1"/>
          <a:r>
            <a:rPr lang="fa-IR" dirty="0" smtClean="0"/>
            <a:t>عاشق دنش</a:t>
          </a:r>
          <a:endParaRPr lang="fa-IR" dirty="0"/>
        </a:p>
      </dgm:t>
    </dgm:pt>
    <dgm:pt modelId="{4B93388A-902F-4E58-B401-BC643F31D69F}" type="parTrans" cxnId="{B909D6DE-2305-466C-A825-A88C81F8A09F}">
      <dgm:prSet/>
      <dgm:spPr/>
      <dgm:t>
        <a:bodyPr/>
        <a:lstStyle/>
        <a:p>
          <a:pPr rtl="1"/>
          <a:endParaRPr lang="fa-IR"/>
        </a:p>
      </dgm:t>
    </dgm:pt>
    <dgm:pt modelId="{66EF210B-5881-4D99-B404-4AAE2CAD2136}" type="sibTrans" cxnId="{B909D6DE-2305-466C-A825-A88C81F8A09F}">
      <dgm:prSet/>
      <dgm:spPr/>
      <dgm:t>
        <a:bodyPr/>
        <a:lstStyle/>
        <a:p>
          <a:pPr rtl="1"/>
          <a:endParaRPr lang="fa-IR"/>
        </a:p>
      </dgm:t>
    </dgm:pt>
    <dgm:pt modelId="{6A0913D3-96D0-4B37-BFAD-A839510184AF}">
      <dgm:prSet phldrT="[Text]"/>
      <dgm:spPr/>
      <dgm:t>
        <a:bodyPr/>
        <a:lstStyle/>
        <a:p>
          <a:pPr rtl="1"/>
          <a:r>
            <a:rPr lang="fa-IR" b="1" dirty="0" smtClean="0"/>
            <a:t>رابطه عاطفی</a:t>
          </a:r>
          <a:endParaRPr lang="fa-IR" b="1" dirty="0"/>
        </a:p>
      </dgm:t>
    </dgm:pt>
    <dgm:pt modelId="{65E57FC6-0116-4874-94A0-D4542D09DEE1}" type="parTrans" cxnId="{5E76A00A-81C9-4CA6-B77C-28AF0CDDD5B4}">
      <dgm:prSet/>
      <dgm:spPr/>
      <dgm:t>
        <a:bodyPr/>
        <a:lstStyle/>
        <a:p>
          <a:pPr rtl="1"/>
          <a:endParaRPr lang="fa-IR"/>
        </a:p>
      </dgm:t>
    </dgm:pt>
    <dgm:pt modelId="{CB5338FF-932F-4A3B-BD86-DEBAFB3014BF}" type="sibTrans" cxnId="{5E76A00A-81C9-4CA6-B77C-28AF0CDDD5B4}">
      <dgm:prSet/>
      <dgm:spPr/>
      <dgm:t>
        <a:bodyPr/>
        <a:lstStyle/>
        <a:p>
          <a:pPr rtl="1"/>
          <a:endParaRPr lang="fa-IR"/>
        </a:p>
      </dgm:t>
    </dgm:pt>
    <dgm:pt modelId="{30864775-26B8-4568-AABD-B82A194E23BA}">
      <dgm:prSet phldrT="[Text]"/>
      <dgm:spPr/>
      <dgm:t>
        <a:bodyPr/>
        <a:lstStyle/>
        <a:p>
          <a:pPr rtl="1"/>
          <a:r>
            <a:rPr lang="fa-IR" b="1" dirty="0" smtClean="0"/>
            <a:t>رابطه غریزی</a:t>
          </a:r>
          <a:endParaRPr lang="fa-IR" b="1" dirty="0"/>
        </a:p>
      </dgm:t>
    </dgm:pt>
    <dgm:pt modelId="{90667913-C11F-405B-8478-3B7B911FB6C0}" type="parTrans" cxnId="{B037363B-D818-4668-914A-1C9A69485BE7}">
      <dgm:prSet/>
      <dgm:spPr/>
      <dgm:t>
        <a:bodyPr/>
        <a:lstStyle/>
        <a:p>
          <a:pPr rtl="1"/>
          <a:endParaRPr lang="fa-IR"/>
        </a:p>
      </dgm:t>
    </dgm:pt>
    <dgm:pt modelId="{866B81A1-16BC-42A1-A76F-03D42D4F1413}" type="sibTrans" cxnId="{B037363B-D818-4668-914A-1C9A69485BE7}">
      <dgm:prSet/>
      <dgm:spPr/>
      <dgm:t>
        <a:bodyPr/>
        <a:lstStyle/>
        <a:p>
          <a:pPr rtl="1"/>
          <a:endParaRPr lang="fa-IR"/>
        </a:p>
      </dgm:t>
    </dgm:pt>
    <dgm:pt modelId="{DDF90528-1A71-49D3-AD7C-800871B4E550}">
      <dgm:prSet phldrT="[Text]"/>
      <dgm:spPr/>
      <dgm:t>
        <a:bodyPr/>
        <a:lstStyle/>
        <a:p>
          <a:pPr rtl="1"/>
          <a:r>
            <a:rPr lang="fa-IR" b="1" dirty="0" smtClean="0"/>
            <a:t>رابطه اجتماعی</a:t>
          </a:r>
          <a:endParaRPr lang="fa-IR" b="1" dirty="0"/>
        </a:p>
      </dgm:t>
    </dgm:pt>
    <dgm:pt modelId="{E7173CCC-8BEF-4B50-9728-1BBD3895C308}" type="parTrans" cxnId="{D1624F1C-7337-4835-AA68-598CB28F9D31}">
      <dgm:prSet/>
      <dgm:spPr/>
      <dgm:t>
        <a:bodyPr/>
        <a:lstStyle/>
        <a:p>
          <a:pPr rtl="1"/>
          <a:endParaRPr lang="fa-IR"/>
        </a:p>
      </dgm:t>
    </dgm:pt>
    <dgm:pt modelId="{5DCDE016-AF45-4A84-9265-3039502AD17D}" type="sibTrans" cxnId="{D1624F1C-7337-4835-AA68-598CB28F9D31}">
      <dgm:prSet/>
      <dgm:spPr/>
      <dgm:t>
        <a:bodyPr/>
        <a:lstStyle/>
        <a:p>
          <a:pPr rtl="1"/>
          <a:endParaRPr lang="fa-IR"/>
        </a:p>
      </dgm:t>
    </dgm:pt>
    <dgm:pt modelId="{303BFB91-A403-4C90-9816-CFF34DA2BDD7}" type="pres">
      <dgm:prSet presAssocID="{C9F635D9-1BBB-4727-94F7-EACC3B0B8C9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DC56C04-E7B4-42BC-B76D-8900BBCBB834}" type="pres">
      <dgm:prSet presAssocID="{A2B46AA6-00E6-49A1-A337-DB3892D7B36D}" presName="centerShape" presStyleLbl="node0" presStyleIdx="0" presStyleCnt="1"/>
      <dgm:spPr/>
      <dgm:t>
        <a:bodyPr/>
        <a:lstStyle/>
        <a:p>
          <a:pPr rtl="1"/>
          <a:endParaRPr lang="fa-IR"/>
        </a:p>
      </dgm:t>
    </dgm:pt>
    <dgm:pt modelId="{037F1414-A16F-4A46-9889-E77C33E6A714}" type="pres">
      <dgm:prSet presAssocID="{6A0913D3-96D0-4B37-BFAD-A839510184A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A53BAA-3694-4F60-AD5A-EE912E9E0B0D}" type="pres">
      <dgm:prSet presAssocID="{6A0913D3-96D0-4B37-BFAD-A839510184AF}" presName="dummy" presStyleCnt="0"/>
      <dgm:spPr/>
    </dgm:pt>
    <dgm:pt modelId="{F98CBC7F-95BE-4827-83C4-1AC0067C1B0E}" type="pres">
      <dgm:prSet presAssocID="{CB5338FF-932F-4A3B-BD86-DEBAFB3014BF}" presName="sib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D6D33EE0-2833-4C9C-9904-F460E17B4092}" type="pres">
      <dgm:prSet presAssocID="{30864775-26B8-4568-AABD-B82A194E23BA}" presName="node" presStyleLbl="node1" presStyleIdx="1" presStyleCnt="3" custRadScaleRad="98834" custRadScaleInc="-5344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B898D9B-122C-44DE-95CA-2C30C48653C5}" type="pres">
      <dgm:prSet presAssocID="{30864775-26B8-4568-AABD-B82A194E23BA}" presName="dummy" presStyleCnt="0"/>
      <dgm:spPr/>
    </dgm:pt>
    <dgm:pt modelId="{A89986DB-C527-4B8E-B77C-DD67F5E5336C}" type="pres">
      <dgm:prSet presAssocID="{866B81A1-16BC-42A1-A76F-03D42D4F1413}" presName="sib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3FA68446-3322-4E39-893F-EDF50E5246C5}" type="pres">
      <dgm:prSet presAssocID="{DDF90528-1A71-49D3-AD7C-800871B4E550}" presName="node" presStyleLbl="node1" presStyleIdx="2" presStyleCnt="3" custRadScaleRad="96697" custRadScaleInc="6583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C33E66F-41B4-4CF3-9B07-656D77FD4CF0}" type="pres">
      <dgm:prSet presAssocID="{DDF90528-1A71-49D3-AD7C-800871B4E550}" presName="dummy" presStyleCnt="0"/>
      <dgm:spPr/>
    </dgm:pt>
    <dgm:pt modelId="{AD82C195-69EE-4028-9E26-5EF38A644875}" type="pres">
      <dgm:prSet presAssocID="{5DCDE016-AF45-4A84-9265-3039502AD17D}" presName="sibTrans" presStyleLbl="sibTrans2D1" presStyleIdx="2" presStyleCnt="3"/>
      <dgm:spPr/>
      <dgm:t>
        <a:bodyPr/>
        <a:lstStyle/>
        <a:p>
          <a:pPr rtl="1"/>
          <a:endParaRPr lang="fa-IR"/>
        </a:p>
      </dgm:t>
    </dgm:pt>
  </dgm:ptLst>
  <dgm:cxnLst>
    <dgm:cxn modelId="{C30461EC-7994-43D9-AACD-5F05456D55BD}" type="presOf" srcId="{C9F635D9-1BBB-4727-94F7-EACC3B0B8C9B}" destId="{303BFB91-A403-4C90-9816-CFF34DA2BDD7}" srcOrd="0" destOrd="0" presId="urn:microsoft.com/office/officeart/2005/8/layout/radial6"/>
    <dgm:cxn modelId="{D1624F1C-7337-4835-AA68-598CB28F9D31}" srcId="{A2B46AA6-00E6-49A1-A337-DB3892D7B36D}" destId="{DDF90528-1A71-49D3-AD7C-800871B4E550}" srcOrd="2" destOrd="0" parTransId="{E7173CCC-8BEF-4B50-9728-1BBD3895C308}" sibTransId="{5DCDE016-AF45-4A84-9265-3039502AD17D}"/>
    <dgm:cxn modelId="{B037363B-D818-4668-914A-1C9A69485BE7}" srcId="{A2B46AA6-00E6-49A1-A337-DB3892D7B36D}" destId="{30864775-26B8-4568-AABD-B82A194E23BA}" srcOrd="1" destOrd="0" parTransId="{90667913-C11F-405B-8478-3B7B911FB6C0}" sibTransId="{866B81A1-16BC-42A1-A76F-03D42D4F1413}"/>
    <dgm:cxn modelId="{64C34E10-5819-4C4B-A894-91BD347500AA}" type="presOf" srcId="{866B81A1-16BC-42A1-A76F-03D42D4F1413}" destId="{A89986DB-C527-4B8E-B77C-DD67F5E5336C}" srcOrd="0" destOrd="0" presId="urn:microsoft.com/office/officeart/2005/8/layout/radial6"/>
    <dgm:cxn modelId="{FA58EDF2-CEFD-4286-9680-B299E9275501}" type="presOf" srcId="{6A0913D3-96D0-4B37-BFAD-A839510184AF}" destId="{037F1414-A16F-4A46-9889-E77C33E6A714}" srcOrd="0" destOrd="0" presId="urn:microsoft.com/office/officeart/2005/8/layout/radial6"/>
    <dgm:cxn modelId="{5E76A00A-81C9-4CA6-B77C-28AF0CDDD5B4}" srcId="{A2B46AA6-00E6-49A1-A337-DB3892D7B36D}" destId="{6A0913D3-96D0-4B37-BFAD-A839510184AF}" srcOrd="0" destOrd="0" parTransId="{65E57FC6-0116-4874-94A0-D4542D09DEE1}" sibTransId="{CB5338FF-932F-4A3B-BD86-DEBAFB3014BF}"/>
    <dgm:cxn modelId="{2EE249B7-4B23-405D-835B-AECBF7BBA6E3}" type="presOf" srcId="{30864775-26B8-4568-AABD-B82A194E23BA}" destId="{D6D33EE0-2833-4C9C-9904-F460E17B4092}" srcOrd="0" destOrd="0" presId="urn:microsoft.com/office/officeart/2005/8/layout/radial6"/>
    <dgm:cxn modelId="{7F663255-5EF3-4F36-BEBC-994AAF3D22D7}" type="presOf" srcId="{CB5338FF-932F-4A3B-BD86-DEBAFB3014BF}" destId="{F98CBC7F-95BE-4827-83C4-1AC0067C1B0E}" srcOrd="0" destOrd="0" presId="urn:microsoft.com/office/officeart/2005/8/layout/radial6"/>
    <dgm:cxn modelId="{B909D6DE-2305-466C-A825-A88C81F8A09F}" srcId="{C9F635D9-1BBB-4727-94F7-EACC3B0B8C9B}" destId="{A2B46AA6-00E6-49A1-A337-DB3892D7B36D}" srcOrd="0" destOrd="0" parTransId="{4B93388A-902F-4E58-B401-BC643F31D69F}" sibTransId="{66EF210B-5881-4D99-B404-4AAE2CAD2136}"/>
    <dgm:cxn modelId="{C609037A-EDB8-43DA-854F-CA50393B01D7}" type="presOf" srcId="{5DCDE016-AF45-4A84-9265-3039502AD17D}" destId="{AD82C195-69EE-4028-9E26-5EF38A644875}" srcOrd="0" destOrd="0" presId="urn:microsoft.com/office/officeart/2005/8/layout/radial6"/>
    <dgm:cxn modelId="{2E53CB85-16C1-4CFB-BBD6-E006FFDB69D2}" type="presOf" srcId="{A2B46AA6-00E6-49A1-A337-DB3892D7B36D}" destId="{CDC56C04-E7B4-42BC-B76D-8900BBCBB834}" srcOrd="0" destOrd="0" presId="urn:microsoft.com/office/officeart/2005/8/layout/radial6"/>
    <dgm:cxn modelId="{7EC7929C-6B46-4B28-8D77-3629703359E8}" type="presOf" srcId="{DDF90528-1A71-49D3-AD7C-800871B4E550}" destId="{3FA68446-3322-4E39-893F-EDF50E5246C5}" srcOrd="0" destOrd="0" presId="urn:microsoft.com/office/officeart/2005/8/layout/radial6"/>
    <dgm:cxn modelId="{4A9CC3A5-2A3F-4E9E-B5A9-2F1D4A097BF2}" type="presParOf" srcId="{303BFB91-A403-4C90-9816-CFF34DA2BDD7}" destId="{CDC56C04-E7B4-42BC-B76D-8900BBCBB834}" srcOrd="0" destOrd="0" presId="urn:microsoft.com/office/officeart/2005/8/layout/radial6"/>
    <dgm:cxn modelId="{1511C0AB-A7FF-40BF-98BC-DAFAFE5E97C6}" type="presParOf" srcId="{303BFB91-A403-4C90-9816-CFF34DA2BDD7}" destId="{037F1414-A16F-4A46-9889-E77C33E6A714}" srcOrd="1" destOrd="0" presId="urn:microsoft.com/office/officeart/2005/8/layout/radial6"/>
    <dgm:cxn modelId="{DACBF781-C8FC-4500-8E70-D0560C1E0E39}" type="presParOf" srcId="{303BFB91-A403-4C90-9816-CFF34DA2BDD7}" destId="{7BA53BAA-3694-4F60-AD5A-EE912E9E0B0D}" srcOrd="2" destOrd="0" presId="urn:microsoft.com/office/officeart/2005/8/layout/radial6"/>
    <dgm:cxn modelId="{CE9647D8-BE75-47E4-975A-6D30ABB4F57E}" type="presParOf" srcId="{303BFB91-A403-4C90-9816-CFF34DA2BDD7}" destId="{F98CBC7F-95BE-4827-83C4-1AC0067C1B0E}" srcOrd="3" destOrd="0" presId="urn:microsoft.com/office/officeart/2005/8/layout/radial6"/>
    <dgm:cxn modelId="{0CEB32CF-D64E-4498-8C9A-8889CED5813A}" type="presParOf" srcId="{303BFB91-A403-4C90-9816-CFF34DA2BDD7}" destId="{D6D33EE0-2833-4C9C-9904-F460E17B4092}" srcOrd="4" destOrd="0" presId="urn:microsoft.com/office/officeart/2005/8/layout/radial6"/>
    <dgm:cxn modelId="{FE740BEE-17B6-42DA-8A76-6FA7439ABAD2}" type="presParOf" srcId="{303BFB91-A403-4C90-9816-CFF34DA2BDD7}" destId="{EB898D9B-122C-44DE-95CA-2C30C48653C5}" srcOrd="5" destOrd="0" presId="urn:microsoft.com/office/officeart/2005/8/layout/radial6"/>
    <dgm:cxn modelId="{F2EC7B6F-8797-4200-835E-A2D4978D15DD}" type="presParOf" srcId="{303BFB91-A403-4C90-9816-CFF34DA2BDD7}" destId="{A89986DB-C527-4B8E-B77C-DD67F5E5336C}" srcOrd="6" destOrd="0" presId="urn:microsoft.com/office/officeart/2005/8/layout/radial6"/>
    <dgm:cxn modelId="{F93A8C78-A5D7-464E-AB70-0A38773D6275}" type="presParOf" srcId="{303BFB91-A403-4C90-9816-CFF34DA2BDD7}" destId="{3FA68446-3322-4E39-893F-EDF50E5246C5}" srcOrd="7" destOrd="0" presId="urn:microsoft.com/office/officeart/2005/8/layout/radial6"/>
    <dgm:cxn modelId="{829D98FF-0942-4D84-BCBF-08821A524BE6}" type="presParOf" srcId="{303BFB91-A403-4C90-9816-CFF34DA2BDD7}" destId="{7C33E66F-41B4-4CF3-9B07-656D77FD4CF0}" srcOrd="8" destOrd="0" presId="urn:microsoft.com/office/officeart/2005/8/layout/radial6"/>
    <dgm:cxn modelId="{AF2F5879-AD7B-45FC-ABE1-F4C2687565B8}" type="presParOf" srcId="{303BFB91-A403-4C90-9816-CFF34DA2BDD7}" destId="{AD82C195-69EE-4028-9E26-5EF38A64487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7CBCE-CBE6-4336-A29A-DB899622CD59}">
      <dsp:nvSpPr>
        <dsp:cNvPr id="0" name=""/>
        <dsp:cNvSpPr/>
      </dsp:nvSpPr>
      <dsp:spPr>
        <a:xfrm rot="16200000">
          <a:off x="715910" y="97234"/>
          <a:ext cx="2438385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solidFill>
                <a:srgbClr val="FF0000"/>
              </a:solidFill>
              <a:cs typeface="B Traffic" panose="00000400000000000000" pitchFamily="2" charset="-78"/>
            </a:rPr>
            <a:t>ارتباط یک شبه</a:t>
          </a:r>
          <a:endParaRPr lang="fa-IR" sz="2800" b="1" kern="1200" dirty="0">
            <a:solidFill>
              <a:srgbClr val="FF0000"/>
            </a:solidFill>
            <a:cs typeface="B Traffic" panose="00000400000000000000" pitchFamily="2" charset="-78"/>
          </a:endParaRPr>
        </a:p>
      </dsp:txBody>
      <dsp:txXfrm rot="5400000">
        <a:off x="427055" y="1422403"/>
        <a:ext cx="3442814" cy="1219193"/>
      </dsp:txXfrm>
    </dsp:sp>
    <dsp:sp modelId="{C7812B53-4EA2-4974-AF6B-8392E3B4BAC8}">
      <dsp:nvSpPr>
        <dsp:cNvPr id="0" name=""/>
        <dsp:cNvSpPr/>
      </dsp:nvSpPr>
      <dsp:spPr>
        <a:xfrm rot="5400000">
          <a:off x="4973703" y="97234"/>
          <a:ext cx="2438385" cy="386953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solidFill>
                <a:srgbClr val="FF0000"/>
              </a:solidFill>
              <a:cs typeface="B Traffic" panose="00000400000000000000" pitchFamily="2" charset="-78"/>
            </a:rPr>
            <a:t>عاشق شدن</a:t>
          </a:r>
          <a:endParaRPr lang="fa-IR" sz="3200" b="1" kern="1200" dirty="0">
            <a:solidFill>
              <a:srgbClr val="FF0000"/>
            </a:solidFill>
            <a:cs typeface="B Traffic" panose="00000400000000000000" pitchFamily="2" charset="-78"/>
          </a:endParaRPr>
        </a:p>
      </dsp:txBody>
      <dsp:txXfrm rot="-5400000">
        <a:off x="4258131" y="1422403"/>
        <a:ext cx="3442814" cy="1219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A8BD3-2793-474E-AD3E-9FE6FD479DA8}">
      <dsp:nvSpPr>
        <dsp:cNvPr id="0" name=""/>
        <dsp:cNvSpPr/>
      </dsp:nvSpPr>
      <dsp:spPr>
        <a:xfrm>
          <a:off x="822959" y="0"/>
          <a:ext cx="9326880" cy="4389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364643-352D-48B5-9C72-672345518F20}">
      <dsp:nvSpPr>
        <dsp:cNvPr id="0" name=""/>
        <dsp:cNvSpPr/>
      </dsp:nvSpPr>
      <dsp:spPr>
        <a:xfrm>
          <a:off x="273784" y="1316831"/>
          <a:ext cx="3291840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b="1" kern="1200" dirty="0" smtClean="0">
              <a:cs typeface="B Zar" panose="00000400000000000000" pitchFamily="2" charset="-78"/>
            </a:rPr>
            <a:t>اغلب بدون وابستگی</a:t>
          </a:r>
          <a:endParaRPr lang="fa-IR" sz="3500" b="1" kern="1200" dirty="0">
            <a:cs typeface="B Zar" panose="00000400000000000000" pitchFamily="2" charset="-78"/>
          </a:endParaRPr>
        </a:p>
      </dsp:txBody>
      <dsp:txXfrm>
        <a:off x="359494" y="1402541"/>
        <a:ext cx="3120420" cy="1584354"/>
      </dsp:txXfrm>
    </dsp:sp>
    <dsp:sp modelId="{B0AB348D-8D3E-4F38-A379-530796C1B10F}">
      <dsp:nvSpPr>
        <dsp:cNvPr id="0" name=""/>
        <dsp:cNvSpPr/>
      </dsp:nvSpPr>
      <dsp:spPr>
        <a:xfrm>
          <a:off x="3840480" y="1316831"/>
          <a:ext cx="3291840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b="1" kern="1200" dirty="0" smtClean="0">
              <a:cs typeface="B Zar" panose="00000400000000000000" pitchFamily="2" charset="-78"/>
            </a:rPr>
            <a:t>وابستگی عاطفی متعادل</a:t>
          </a:r>
          <a:endParaRPr lang="fa-IR" sz="3500" b="1" kern="1200" dirty="0">
            <a:cs typeface="B Zar" panose="00000400000000000000" pitchFamily="2" charset="-78"/>
          </a:endParaRPr>
        </a:p>
      </dsp:txBody>
      <dsp:txXfrm>
        <a:off x="3926190" y="1402541"/>
        <a:ext cx="3120420" cy="1584354"/>
      </dsp:txXfrm>
    </dsp:sp>
    <dsp:sp modelId="{DDE77CF5-D0E8-4EC4-A55D-2A9278453B05}">
      <dsp:nvSpPr>
        <dsp:cNvPr id="0" name=""/>
        <dsp:cNvSpPr/>
      </dsp:nvSpPr>
      <dsp:spPr>
        <a:xfrm>
          <a:off x="7407175" y="1316831"/>
          <a:ext cx="3291840" cy="1755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b="1" kern="1200" dirty="0" smtClean="0">
              <a:cs typeface="B Zar" panose="00000400000000000000" pitchFamily="2" charset="-78"/>
            </a:rPr>
            <a:t>وابستگی شدید عاطفی</a:t>
          </a:r>
          <a:endParaRPr lang="fa-IR" sz="3500" b="1" kern="1200" dirty="0">
            <a:cs typeface="B Zar" panose="00000400000000000000" pitchFamily="2" charset="-78"/>
          </a:endParaRPr>
        </a:p>
      </dsp:txBody>
      <dsp:txXfrm>
        <a:off x="7492885" y="1402541"/>
        <a:ext cx="3120420" cy="1584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82C195-69EE-4028-9E26-5EF38A644875}">
      <dsp:nvSpPr>
        <dsp:cNvPr id="0" name=""/>
        <dsp:cNvSpPr/>
      </dsp:nvSpPr>
      <dsp:spPr>
        <a:xfrm>
          <a:off x="3738489" y="540016"/>
          <a:ext cx="3612486" cy="3612486"/>
        </a:xfrm>
        <a:prstGeom prst="blockArc">
          <a:avLst>
            <a:gd name="adj1" fmla="val 10585409"/>
            <a:gd name="adj2" fmla="val 16086322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986DB-C527-4B8E-B77C-DD67F5E5336C}">
      <dsp:nvSpPr>
        <dsp:cNvPr id="0" name=""/>
        <dsp:cNvSpPr/>
      </dsp:nvSpPr>
      <dsp:spPr>
        <a:xfrm>
          <a:off x="3709298" y="312338"/>
          <a:ext cx="3612486" cy="3612486"/>
        </a:xfrm>
        <a:prstGeom prst="blockArc">
          <a:avLst>
            <a:gd name="adj1" fmla="val 967526"/>
            <a:gd name="adj2" fmla="val 1013785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CBC7F-95BE-4827-83C4-1AC0067C1B0E}">
      <dsp:nvSpPr>
        <dsp:cNvPr id="0" name=""/>
        <dsp:cNvSpPr/>
      </dsp:nvSpPr>
      <dsp:spPr>
        <a:xfrm>
          <a:off x="3659369" y="540858"/>
          <a:ext cx="3612486" cy="3612486"/>
        </a:xfrm>
        <a:prstGeom prst="blockArc">
          <a:avLst>
            <a:gd name="adj1" fmla="val 16240502"/>
            <a:gd name="adj2" fmla="val 511437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56C04-E7B4-42BC-B76D-8900BBCBB834}">
      <dsp:nvSpPr>
        <dsp:cNvPr id="0" name=""/>
        <dsp:cNvSpPr/>
      </dsp:nvSpPr>
      <dsp:spPr>
        <a:xfrm>
          <a:off x="4655939" y="1516763"/>
          <a:ext cx="1660921" cy="1660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عاشق دنش</a:t>
          </a:r>
          <a:endParaRPr lang="fa-IR" sz="4000" kern="1200" dirty="0"/>
        </a:p>
      </dsp:txBody>
      <dsp:txXfrm>
        <a:off x="4899175" y="1759999"/>
        <a:ext cx="1174449" cy="1174449"/>
      </dsp:txXfrm>
    </dsp:sp>
    <dsp:sp modelId="{037F1414-A16F-4A46-9889-E77C33E6A714}">
      <dsp:nvSpPr>
        <dsp:cNvPr id="0" name=""/>
        <dsp:cNvSpPr/>
      </dsp:nvSpPr>
      <dsp:spPr>
        <a:xfrm>
          <a:off x="4905077" y="1513"/>
          <a:ext cx="1162645" cy="1162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1" kern="1200" dirty="0" smtClean="0"/>
            <a:t>رابطه عاطفی</a:t>
          </a:r>
          <a:endParaRPr lang="fa-IR" sz="2100" b="1" kern="1200" dirty="0"/>
        </a:p>
      </dsp:txBody>
      <dsp:txXfrm>
        <a:off x="5075342" y="171778"/>
        <a:ext cx="822115" cy="822115"/>
      </dsp:txXfrm>
    </dsp:sp>
    <dsp:sp modelId="{D6D33EE0-2833-4C9C-9904-F460E17B4092}">
      <dsp:nvSpPr>
        <dsp:cNvPr id="0" name=""/>
        <dsp:cNvSpPr/>
      </dsp:nvSpPr>
      <dsp:spPr>
        <a:xfrm>
          <a:off x="6629189" y="2027302"/>
          <a:ext cx="1162645" cy="1162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1" kern="1200" dirty="0" smtClean="0"/>
            <a:t>رابطه غریزی</a:t>
          </a:r>
          <a:endParaRPr lang="fa-IR" sz="2100" b="1" kern="1200" dirty="0"/>
        </a:p>
      </dsp:txBody>
      <dsp:txXfrm>
        <a:off x="6799454" y="2197567"/>
        <a:ext cx="822115" cy="822115"/>
      </dsp:txXfrm>
    </dsp:sp>
    <dsp:sp modelId="{3FA68446-3322-4E39-893F-EDF50E5246C5}">
      <dsp:nvSpPr>
        <dsp:cNvPr id="0" name=""/>
        <dsp:cNvSpPr/>
      </dsp:nvSpPr>
      <dsp:spPr>
        <a:xfrm>
          <a:off x="3202458" y="1875002"/>
          <a:ext cx="1162645" cy="11626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1" kern="1200" dirty="0" smtClean="0"/>
            <a:t>رابطه اجتماعی</a:t>
          </a:r>
          <a:endParaRPr lang="fa-IR" sz="2100" b="1" kern="1200" dirty="0"/>
        </a:p>
      </dsp:txBody>
      <dsp:txXfrm>
        <a:off x="3372723" y="2045267"/>
        <a:ext cx="822115" cy="822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CFA20-C8E3-4E95-978F-0BD80B7D7A78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18BF6-C50F-41D4-B214-E01787292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72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BA3F-F4AE-47FE-975B-A561FCF590C9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953B-D288-412B-8BBA-87CB11576A90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B673-F229-4639-AD40-032FD5B01FD1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E398-7879-4334-8CE4-912DA146D5F3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1036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9627-08E0-43AA-8590-EF4DBD883A66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1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A3C7-3035-414C-99A6-3E6947227631}" type="datetime1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63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895B-6B61-4CBF-B9D9-AA5CCEF574F9}" type="datetime1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1609-5198-4A4F-B76C-44A0E25F45E4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54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7F332F1-9523-488C-8324-8AAC89ECBD1D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8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B452-177E-4A4A-A060-F758FFB55A73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9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3AD9-A015-4F76-A5D5-2FBF2336052B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6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72217-7034-463E-AF57-12B8E2A2B8EB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0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F8990-4C22-4531-A0F2-08BDA77CA258}" type="datetime1">
              <a:rPr lang="en-US" smtClean="0"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A7E31-6CA6-4072-996E-E44B1895600B}" type="datetime1">
              <a:rPr lang="en-US" smtClean="0"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7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E21D-E413-4A05-96D9-DBCD44DF1167}" type="datetime1">
              <a:rPr lang="en-US" smtClean="0"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2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EBE2-E2F5-40E4-BBF1-595D54388010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5574-C387-47E4-8851-CFFBC9D70746}" type="datetime1">
              <a:rPr lang="en-US" smtClean="0"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79FC4-0D89-460C-8989-97E7C3704876}" type="datetime1">
              <a:rPr lang="en-US" smtClean="0"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0313-222D-447A-957D-146E7EF28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59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073499"/>
            <a:ext cx="8283374" cy="2356833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fa-IR" sz="3600" dirty="0" smtClean="0">
                <a:cs typeface="B Titr" panose="00000700000000000000" pitchFamily="2" charset="-78"/>
              </a:rPr>
              <a:t/>
            </a:r>
            <a:br>
              <a:rPr lang="fa-IR" sz="3600" dirty="0" smtClean="0">
                <a:cs typeface="B Titr" panose="00000700000000000000" pitchFamily="2" charset="-78"/>
              </a:rPr>
            </a:br>
            <a:r>
              <a:rPr lang="fa-IR" sz="3600" dirty="0" smtClean="0">
                <a:cs typeface="B Titr" panose="00000700000000000000" pitchFamily="2" charset="-78"/>
              </a:rPr>
              <a:t/>
            </a:r>
            <a:br>
              <a:rPr lang="fa-IR" sz="3600" dirty="0" smtClean="0">
                <a:cs typeface="B Titr" panose="00000700000000000000" pitchFamily="2" charset="-78"/>
              </a:rPr>
            </a:br>
            <a:r>
              <a:rPr lang="fa-IR" dirty="0" smtClean="0">
                <a:cs typeface="B Titr" panose="00000700000000000000" pitchFamily="2" charset="-78"/>
              </a:rPr>
              <a:t>خیانت های زناشویی</a:t>
            </a:r>
            <a:r>
              <a:rPr lang="fa-IR" sz="4400" dirty="0" smtClean="0">
                <a:cs typeface="B Titr" panose="00000700000000000000" pitchFamily="2" charset="-78"/>
              </a:rPr>
              <a:t/>
            </a:r>
            <a:br>
              <a:rPr lang="fa-IR" sz="4400" dirty="0" smtClean="0">
                <a:cs typeface="B Titr" panose="00000700000000000000" pitchFamily="2" charset="-78"/>
              </a:rPr>
            </a:br>
            <a:r>
              <a:rPr lang="fa-IR" sz="4400" dirty="0" smtClean="0">
                <a:cs typeface="B Titr" panose="00000700000000000000" pitchFamily="2" charset="-78"/>
              </a:rPr>
              <a:t>(</a:t>
            </a:r>
            <a:r>
              <a:rPr lang="en-US" sz="4400" b="1" dirty="0">
                <a:latin typeface="Times New Roman"/>
                <a:ea typeface="Calibri"/>
              </a:rPr>
              <a:t>Marital infidelity</a:t>
            </a:r>
            <a:r>
              <a:rPr lang="fa-IR" sz="4400" dirty="0" smtClean="0">
                <a:cs typeface="B Titr" panose="00000700000000000000" pitchFamily="2" charset="-78"/>
              </a:rPr>
              <a:t>)</a:t>
            </a:r>
            <a:r>
              <a:rPr lang="fa-IR" sz="3600" dirty="0" smtClean="0">
                <a:cs typeface="B Titr" panose="00000700000000000000" pitchFamily="2" charset="-78"/>
              </a:rPr>
              <a:t/>
            </a:r>
            <a:br>
              <a:rPr lang="fa-IR" sz="3600" dirty="0" smtClean="0">
                <a:cs typeface="B Titr" panose="00000700000000000000" pitchFamily="2" charset="-78"/>
              </a:rPr>
            </a:br>
            <a:r>
              <a:rPr lang="fa-IR" sz="3600" dirty="0" smtClean="0">
                <a:cs typeface="B Titr" panose="00000700000000000000" pitchFamily="2" charset="-78"/>
              </a:rPr>
              <a:t>ماهیت   </a:t>
            </a:r>
            <a:r>
              <a:rPr lang="en-US" sz="3600" dirty="0" smtClean="0">
                <a:cs typeface="B Titr" panose="00000700000000000000" pitchFamily="2" charset="-78"/>
              </a:rPr>
              <a:t>-</a:t>
            </a:r>
            <a:r>
              <a:rPr lang="fa-IR" sz="3600" dirty="0" smtClean="0">
                <a:cs typeface="B Titr" panose="00000700000000000000" pitchFamily="2" charset="-78"/>
              </a:rPr>
              <a:t>   علل </a:t>
            </a:r>
            <a:r>
              <a:rPr lang="en-US" sz="3600" dirty="0" smtClean="0">
                <a:cs typeface="B Titr" panose="00000700000000000000" pitchFamily="2" charset="-78"/>
              </a:rPr>
              <a:t>-</a:t>
            </a:r>
            <a:r>
              <a:rPr lang="fa-IR" sz="3600" dirty="0" smtClean="0">
                <a:cs typeface="B Titr" panose="00000700000000000000" pitchFamily="2" charset="-78"/>
              </a:rPr>
              <a:t>   درمان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12174" y="2691685"/>
            <a:ext cx="294245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  <a:t>دکتر رضا برومند</a:t>
            </a:r>
          </a:p>
          <a:p>
            <a:pPr algn="ctr">
              <a:lnSpc>
                <a:spcPct val="150000"/>
              </a:lnSpc>
            </a:pPr>
            <a:r>
              <a:rPr lang="fa-IR" sz="2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  <a:t>دکترای مشاوره خانواده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76" y="4557177"/>
            <a:ext cx="8010659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4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>
                <a:solidFill>
                  <a:srgbClr val="7030A0"/>
                </a:solidFill>
                <a:cs typeface="B Traffic" panose="00000400000000000000" pitchFamily="2" charset="-78"/>
              </a:rPr>
              <a:t>همسر بی وفا اغلب می گوید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Traffic" panose="00000400000000000000" pitchFamily="2" charset="-78"/>
              </a:rPr>
              <a:t>3-البته </a:t>
            </a:r>
            <a:r>
              <a:rPr lang="fa-IR" sz="2800" b="1" dirty="0">
                <a:solidFill>
                  <a:prstClr val="black"/>
                </a:solidFill>
                <a:cs typeface="B Traffic" panose="00000400000000000000" pitchFamily="2" charset="-78"/>
              </a:rPr>
              <a:t>نمی دانم توجهی که بدست می آورم ارزش چنین بهایی را دارد یا نه ؟</a:t>
            </a: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Traffic" panose="00000400000000000000" pitchFamily="2" charset="-78"/>
              </a:rPr>
              <a:t>4-گاهی </a:t>
            </a:r>
            <a:r>
              <a:rPr lang="fa-IR" sz="2800" b="1" dirty="0">
                <a:solidFill>
                  <a:prstClr val="black"/>
                </a:solidFill>
                <a:cs typeface="B Traffic" panose="00000400000000000000" pitchFamily="2" charset="-78"/>
              </a:rPr>
              <a:t>بطور کامل به درست بودن کاری که انجام می دهم اطمینان دارم</a:t>
            </a: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solidFill>
                  <a:prstClr val="black"/>
                </a:solidFill>
                <a:cs typeface="B Traffic" panose="00000400000000000000" pitchFamily="2" charset="-78"/>
              </a:rPr>
              <a:t>5-اما </a:t>
            </a:r>
            <a:r>
              <a:rPr lang="fa-IR" sz="2800" b="1" dirty="0">
                <a:solidFill>
                  <a:prstClr val="black"/>
                </a:solidFill>
                <a:cs typeface="B Traffic" panose="00000400000000000000" pitchFamily="2" charset="-78"/>
              </a:rPr>
              <a:t>وقتی چهره فرزندانم را مجسم می کنم به انچه انجام می دهم شک می کنم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659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4000" b="1" dirty="0">
                <a:solidFill>
                  <a:srgbClr val="7030A0"/>
                </a:solidFill>
                <a:cs typeface="B Traffic" panose="00000400000000000000" pitchFamily="2" charset="-78"/>
              </a:rPr>
              <a:t>همسر بی وفا اغلب می گوید</a:t>
            </a:r>
            <a:endParaRPr lang="fa-I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6-دلم نمی خواهد خانوادده ام را از دست بدهم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7-اما اگر زن مورد علاقه ام را از دست بدهم بهترین چیزی را که تا کنون در زندگی بدست اورده ام از دست خواهم داد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anose="00000400000000000000" pitchFamily="2" charset="-78"/>
              </a:rPr>
              <a:t>8-احساس ناامیدی و درماندگی می کنم</a:t>
            </a:r>
            <a:endParaRPr lang="fa-IR" sz="3200" b="1" dirty="0">
              <a:cs typeface="B Traffic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60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b="1" dirty="0" smtClean="0">
                <a:solidFill>
                  <a:srgbClr val="FF0000"/>
                </a:solidFill>
                <a:cs typeface="B Traffic" pitchFamily="2" charset="-78"/>
              </a:rPr>
              <a:t>باورغلط در خیانت های زناشویی</a:t>
            </a:r>
            <a:endParaRPr lang="fa-IR" sz="4000" b="1" dirty="0">
              <a:solidFill>
                <a:srgbClr val="FF0000"/>
              </a:solidFill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3200" b="1" dirty="0">
              <a:cs typeface="B Traffic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 smtClean="0">
                <a:cs typeface="B Traffic" pitchFamily="2" charset="-78"/>
              </a:rPr>
              <a:t>بهبود  در زندگی زناشویی خیانت دیده غیر ممکن است</a:t>
            </a:r>
            <a:endParaRPr lang="fa-IR" sz="4400" b="1" dirty="0">
              <a:cs typeface="B Traffic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12</a:t>
            </a:fld>
            <a:endParaRPr lang="fa-I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577" y="4112452"/>
            <a:ext cx="3122724" cy="218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5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>
                <a:solidFill>
                  <a:srgbClr val="FF0000"/>
                </a:solidFill>
                <a:latin typeface="2  Nazanin"/>
                <a:cs typeface="B Zar" panose="00000400000000000000" pitchFamily="2" charset="-78"/>
              </a:rPr>
              <a:t>واقعیت چیست؟</a:t>
            </a:r>
            <a:endParaRPr lang="fa-IR" sz="5400" b="1" dirty="0">
              <a:solidFill>
                <a:srgbClr val="FF0000"/>
              </a:solidFill>
              <a:latin typeface="2  Nazanin"/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itchFamily="2" charset="-78"/>
              </a:rPr>
              <a:t>راهی که به بهبود منجر می شود بسیار باریک است.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itchFamily="2" charset="-78"/>
              </a:rPr>
              <a:t>تا زمانی که زوجین راه باریک بهبود را پیدا نکنند فاجعه بی وفایی ممکن است اثر تخریب دائمی داشته باشد.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Traffic" pitchFamily="2" charset="-78"/>
              </a:rPr>
              <a:t>ممکن است به فاجعه عمیق تر یعنی طلاق منجر شود. </a:t>
            </a:r>
            <a:endParaRPr lang="fa-IR" sz="2800" b="1" dirty="0">
              <a:cs typeface="B Traffic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1524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080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راه باریک بهبود</a:t>
            </a:r>
            <a:endParaRPr lang="fa-IR" sz="48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5400" b="1" dirty="0" smtClean="0">
                <a:cs typeface="B Traffic" pitchFamily="2" charset="-78"/>
              </a:rPr>
              <a:t>بهتر از گذشته عمل کردن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 smtClean="0">
                <a:cs typeface="B Traffic" pitchFamily="2" charset="-78"/>
              </a:rPr>
              <a:t>می توانید بهتر از گذشته عمل کنید زندگی اتان تغییر می کند </a:t>
            </a:r>
            <a:endParaRPr lang="fa-IR" sz="4000" b="1" dirty="0">
              <a:cs typeface="B Traffic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114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تو هم خطرناک در خیانت های زناشویی </a:t>
            </a:r>
            <a:endParaRPr lang="fa-IR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3600" b="1" dirty="0" smtClean="0">
              <a:cs typeface="B Traffic" pitchFamily="2" charset="-78"/>
            </a:endParaRPr>
          </a:p>
          <a:p>
            <a:pPr algn="r" rtl="1"/>
            <a:endParaRPr lang="fa-IR" sz="3600" b="1" dirty="0">
              <a:cs typeface="B Traffic" pitchFamily="2" charset="-78"/>
            </a:endParaRPr>
          </a:p>
          <a:p>
            <a:pPr algn="r" rtl="1"/>
            <a:r>
              <a:rPr lang="fa-IR" sz="3600" b="1" dirty="0" smtClean="0">
                <a:cs typeface="B Traffic" pitchFamily="2" charset="-78"/>
              </a:rPr>
              <a:t>چنین چیزی هرگز برای من رخ نخواهد داد.</a:t>
            </a:r>
            <a:endParaRPr lang="fa-IR" sz="3600" b="1" dirty="0">
              <a:cs typeface="B Traffic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15</a:t>
            </a:fld>
            <a:endParaRPr lang="fa-I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372" y="4300538"/>
            <a:ext cx="3765259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99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b="1" dirty="0" smtClean="0">
                <a:cs typeface="B Zar" panose="00000400000000000000" pitchFamily="2" charset="-78"/>
              </a:rPr>
              <a:t>نمودار بی وفایی</a:t>
            </a:r>
            <a:endParaRPr lang="fa-IR" sz="44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sz="4800" b="1" dirty="0" smtClean="0">
              <a:solidFill>
                <a:srgbClr val="FF0000"/>
              </a:solidFill>
              <a:cs typeface="B Traffic" panose="00000400000000000000" pitchFamily="2" charset="-78"/>
            </a:endParaRPr>
          </a:p>
          <a:p>
            <a:pPr algn="r" rtl="1"/>
            <a:endParaRPr lang="fa-IR" sz="4800" b="1" dirty="0">
              <a:solidFill>
                <a:srgbClr val="FF0000"/>
              </a:solidFill>
              <a:cs typeface="B Traffic" panose="00000400000000000000" pitchFamily="2" charset="-78"/>
            </a:endParaRPr>
          </a:p>
          <a:p>
            <a:pPr algn="r" rtl="1"/>
            <a:r>
              <a:rPr lang="fa-IR" sz="48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از ارتباط یک شبه تا عاشق شدن واقعی</a:t>
            </a:r>
            <a:endParaRPr lang="fa-IR" sz="48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662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نمودار بی وفایی</a:t>
            </a:r>
            <a:endParaRPr lang="fa-IR" b="1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algn="r" rtl="1"/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17</a:t>
            </a:fld>
            <a:endParaRPr lang="fa-IR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00184801"/>
              </p:ext>
            </p:extLst>
          </p:nvPr>
        </p:nvGraphicFramePr>
        <p:xfrm>
          <a:off x="2032000" y="1397000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6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نمودار بی وفایی</a:t>
            </a:r>
            <a:endParaRPr lang="fa-IR" b="1" dirty="0">
              <a:cs typeface="B Zar" panose="00000400000000000000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785845"/>
              </p:ext>
            </p:extLst>
          </p:nvPr>
        </p:nvGraphicFramePr>
        <p:xfrm>
          <a:off x="609600" y="1935164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26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در ارتباط یک شبه</a:t>
            </a:r>
            <a:endParaRPr lang="fa-IR" b="1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Traffic" panose="00000400000000000000" pitchFamily="2" charset="-78"/>
              </a:rPr>
              <a:t>1- وابستگی عاطفی وجود ندارد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Traffic" panose="00000400000000000000" pitchFamily="2" charset="-78"/>
              </a:rPr>
              <a:t>2-ارتباط زمانی رخ می دهد  که همسرشخص از او دور است مانند مسافرت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Traffic" panose="00000400000000000000" pitchFamily="2" charset="-78"/>
              </a:rPr>
              <a:t>3-اغلب در میهمانی ها و در نتیجه مصرف بیش از حد الکل و یا مواد مخدر رخ می دهد</a:t>
            </a:r>
          </a:p>
          <a:p>
            <a:pPr algn="r" rtl="1">
              <a:lnSpc>
                <a:spcPct val="150000"/>
              </a:lnSpc>
            </a:pPr>
            <a:endParaRPr lang="fa-IR" sz="2800" b="1" dirty="0">
              <a:cs typeface="B Traffic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713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مقدمه دوم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200000"/>
              </a:lnSpc>
            </a:pPr>
            <a:r>
              <a:rPr lang="fa-IR" sz="3200" b="1" dirty="0" smtClean="0">
                <a:cs typeface="B Zar" panose="00000400000000000000" pitchFamily="2" charset="-78"/>
              </a:rPr>
              <a:t>مهم ترین فرض روابط عاشقانه </a:t>
            </a:r>
            <a:r>
              <a:rPr lang="fa-IR" sz="32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منحصر به فرد بودن </a:t>
            </a:r>
            <a:r>
              <a:rPr lang="fa-IR" sz="3200" b="1" dirty="0" smtClean="0">
                <a:cs typeface="B Zar" panose="00000400000000000000" pitchFamily="2" charset="-78"/>
              </a:rPr>
              <a:t>آن است(</a:t>
            </a:r>
            <a:r>
              <a:rPr lang="en-US" sz="32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exclusive</a:t>
            </a:r>
            <a:r>
              <a:rPr lang="fa-IR" sz="32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)</a:t>
            </a:r>
            <a:endParaRPr lang="en-US" sz="3200" b="1" dirty="0" smtClean="0">
              <a:solidFill>
                <a:srgbClr val="FFFF00"/>
              </a:solidFill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32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خیانت زناشویی </a:t>
            </a:r>
            <a:r>
              <a:rPr lang="fa-IR" sz="3200" b="1" dirty="0" smtClean="0">
                <a:cs typeface="B Zar" panose="00000400000000000000" pitchFamily="2" charset="-78"/>
              </a:rPr>
              <a:t>این منحصر بفرد بودن رابطه بین زوجین را از بین می برد</a:t>
            </a:r>
          </a:p>
          <a:p>
            <a:pPr algn="r" rtl="1"/>
            <a:endParaRPr lang="en-US" b="1" dirty="0" smtClean="0">
              <a:cs typeface="B Zar" panose="00000400000000000000" pitchFamily="2" charset="-78"/>
            </a:endParaRPr>
          </a:p>
          <a:p>
            <a:pPr algn="r" rtl="1"/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نکته مهم</a:t>
            </a:r>
            <a:endParaRPr lang="fa-IR" b="1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درحالی که ارتباط یک شبه بدون وابستگی عاطفی است در بیشتر موارد به عادتی تبدیل می شود که بارها توسط همسر بی قید و بند تکرار می شود</a:t>
            </a:r>
            <a:endParaRPr lang="fa-IR" sz="3600" b="1" dirty="0">
              <a:cs typeface="B Traffic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6143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0000"/>
                </a:solidFill>
              </a:rPr>
              <a:t>عاشق شدن</a:t>
            </a:r>
            <a:endParaRPr lang="fa-I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843638"/>
              </p:ext>
            </p:extLst>
          </p:nvPr>
        </p:nvGraphicFramePr>
        <p:xfrm>
          <a:off x="609600" y="1935164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244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0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نقطه میان ارتباط یک شبه و عاشق شدن</a:t>
            </a:r>
            <a:endParaRPr lang="fa-IR" sz="4000" b="1" dirty="0">
              <a:solidFill>
                <a:srgbClr val="FF0000"/>
              </a:solidFill>
              <a:cs typeface="B Traffic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ارتباط یک طرفه ابتدای نمودار بی وفایی است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عاشق شدن انتهای نمودار بی وفایی است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اغلب بی وفایی ها در میانه این نمودار قرار می گیرند</a:t>
            </a:r>
            <a:endParaRPr lang="fa-IR" sz="3600" b="1" dirty="0">
              <a:cs typeface="B Traffic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772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B Zar" panose="00000400000000000000" pitchFamily="2" charset="-78"/>
              </a:rPr>
              <a:t>unfaithfulness</a:t>
            </a:r>
            <a:r>
              <a:rPr lang="fa-IR" b="1" dirty="0" smtClean="0">
                <a:cs typeface="B Zar" panose="00000400000000000000" pitchFamily="2" charset="-78"/>
              </a:rPr>
              <a:t>تعریف بی وفایی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250000"/>
              </a:lnSpc>
            </a:pPr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بی وفایی </a:t>
            </a:r>
            <a:r>
              <a:rPr lang="fa-IR" b="1" dirty="0" smtClean="0">
                <a:cs typeface="B Zar" panose="00000400000000000000" pitchFamily="2" charset="-78"/>
              </a:rPr>
              <a:t>شامل کلیه رفتارها و عملکرد یک فرد متاهل، خارج از چارچوب خانواده به نحوی که منجر به ارتباطی دوستانه، صمیمانه، عاطفی و عاشقانه شود به صورتی که این ارتباط هیجان های خاصی را برای همسر اقدام کننده ایجاد کند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cs typeface="B Zar" panose="00000400000000000000" pitchFamily="2" charset="-78"/>
              </a:rPr>
              <a:t>Infidelity</a:t>
            </a:r>
            <a:r>
              <a:rPr lang="fa-IR" b="1" dirty="0" smtClean="0">
                <a:cs typeface="B Zar" panose="00000400000000000000" pitchFamily="2" charset="-78"/>
              </a:rPr>
              <a:t>تعریف خیانت زناشویی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خیانت</a:t>
            </a:r>
            <a:r>
              <a:rPr lang="fa-IR" b="1" dirty="0" smtClean="0">
                <a:cs typeface="B Zar" panose="00000400000000000000" pitchFamily="2" charset="-78"/>
              </a:rPr>
              <a:t> رابطه  عاطفی و جنسی یا ترکیبی از هردو است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هر گونه رابطه جنسی یا ارتباط عاطفی  خارج از چارچوب روابط زناشویی  به صورت مخفیانه که تهدیدی برای زندگی زناشویی محسوب شود، </a:t>
            </a:r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خیانت زناشویی </a:t>
            </a:r>
            <a:r>
              <a:rPr lang="fa-IR" b="1" dirty="0" smtClean="0">
                <a:cs typeface="B Zar" panose="00000400000000000000" pitchFamily="2" charset="-78"/>
              </a:rPr>
              <a:t>قلمداد می شود 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1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96225"/>
            <a:ext cx="9613861" cy="393996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b="1" dirty="0">
                <a:latin typeface="Calibri"/>
                <a:ea typeface="Calibri"/>
                <a:cs typeface="B Zar" panose="00000400000000000000" pitchFamily="2" charset="-78"/>
              </a:rPr>
              <a:t>خ</a:t>
            </a:r>
            <a:r>
              <a:rPr lang="fa-IR" sz="3200" b="1" dirty="0">
                <a:latin typeface="Calibri"/>
                <a:ea typeface="Calibri"/>
                <a:cs typeface="B Zar" panose="00000400000000000000" pitchFamily="2" charset="-78"/>
              </a:rPr>
              <a:t>ی</a:t>
            </a:r>
            <a:r>
              <a:rPr lang="ar-SA" sz="3200" b="1" dirty="0">
                <a:latin typeface="Calibri"/>
                <a:ea typeface="Calibri"/>
                <a:cs typeface="B Zar" panose="00000400000000000000" pitchFamily="2" charset="-78"/>
              </a:rPr>
              <a:t>انت، عبور از فرد از مرز رابطه­ی زناشویی با برقراری صمیمیت فیزیکی یا عاطفی فرد با فردی خارج از حیطه زناشویی است. </a:t>
            </a:r>
            <a:endParaRPr lang="fa-IR" sz="3200" b="1" dirty="0" smtClean="0">
              <a:latin typeface="Calibri"/>
              <a:ea typeface="Calibri"/>
              <a:cs typeface="B Zar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3200" b="1" dirty="0" smtClean="0">
                <a:latin typeface="Calibri"/>
                <a:ea typeface="Calibri"/>
                <a:cs typeface="B Zar" panose="00000400000000000000" pitchFamily="2" charset="-78"/>
              </a:rPr>
              <a:t>خیانت </a:t>
            </a:r>
            <a:r>
              <a:rPr lang="ar-SA" sz="3200" b="1" dirty="0">
                <a:latin typeface="Calibri"/>
                <a:ea typeface="Calibri"/>
                <a:cs typeface="B Zar" panose="00000400000000000000" pitchFamily="2" charset="-78"/>
              </a:rPr>
              <a:t>شامل برقراری ارتباط جنسی یک فرد متأهل با جنس مخالف، خارج از چارچوب خانواده (غیر از همسر) است 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Zar" panose="00000400000000000000" pitchFamily="2" charset="-78"/>
              </a:rPr>
              <a:t>تفاوت اساسی بی وفایی و خیانت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بی وفایی مرحله ای خفیف تر از خیانت است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دست کشیدن و کنارگذاشتن بی وفایی در مقایسه با خیانت آسان تر است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بی وفایی آسیب و عوارض به مراتب کمتری در مقایسه با خیانت به همراه دارد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Zar" panose="00000400000000000000" pitchFamily="2" charset="-78"/>
              </a:rPr>
              <a:t>بخشش بی وفایی از سوی همسر در مقایسه  با خیانت بمراتب آسان تر است</a:t>
            </a: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20313-222D-447A-957D-146E7EF28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200000"/>
              </a:lnSpc>
            </a:pPr>
            <a:r>
              <a:rPr lang="fa-IR" sz="44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 پرسش های اساسی در خیانت زناشویی</a:t>
            </a:r>
            <a:endParaRPr lang="fa-IR" sz="44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1524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423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cs typeface="B Traffic" pitchFamily="2" charset="-78"/>
              </a:rPr>
              <a:t>پرسش های اساسی در خیانت های زناشویی</a:t>
            </a:r>
            <a:endParaRPr lang="fa-IR" sz="3600" b="1" dirty="0">
              <a:solidFill>
                <a:srgbClr val="FF0000"/>
              </a:solidFill>
              <a:cs typeface="B Traff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solidFill>
                  <a:schemeClr val="bg1"/>
                </a:solidFill>
                <a:cs typeface="B Traffic" pitchFamily="2" charset="-78"/>
              </a:rPr>
              <a:t>همسری که مورد خیانت قرار گرفته است </a:t>
            </a:r>
            <a:r>
              <a:rPr lang="fa-IR" sz="3200" b="1" dirty="0" smtClean="0">
                <a:cs typeface="B Traffic" pitchFamily="2" charset="-78"/>
              </a:rPr>
              <a:t>:</a:t>
            </a:r>
            <a:endParaRPr lang="en-US" sz="3200" b="1" dirty="0" smtClean="0">
              <a:cs typeface="B Traffic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itchFamily="2" charset="-78"/>
              </a:rPr>
              <a:t>1-چطور توانست چنین کاری با من بکند؟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itchFamily="2" charset="-78"/>
              </a:rPr>
              <a:t>2</a:t>
            </a:r>
            <a:r>
              <a:rPr lang="en-US" sz="3200" b="1" dirty="0" smtClean="0">
                <a:cs typeface="B Traffic" pitchFamily="2" charset="-78"/>
              </a:rPr>
              <a:t>-</a:t>
            </a:r>
            <a:r>
              <a:rPr lang="fa-IR" sz="3200" b="1" dirty="0" smtClean="0">
                <a:cs typeface="B Traffic" pitchFamily="2" charset="-78"/>
              </a:rPr>
              <a:t>چطور توانست به من خیانت بکند؟</a:t>
            </a: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Traffic" pitchFamily="2" charset="-78"/>
              </a:rPr>
              <a:t>3-چطور توانست بارها و بارها به من دروغ بگوید؟</a:t>
            </a:r>
          </a:p>
          <a:p>
            <a:pPr algn="r" rtl="1">
              <a:lnSpc>
                <a:spcPct val="150000"/>
              </a:lnSpc>
            </a:pPr>
            <a:r>
              <a:rPr lang="fa-IR" sz="3200" b="1" dirty="0" smtClean="0">
                <a:cs typeface="B Traffic" pitchFamily="2" charset="-78"/>
              </a:rPr>
              <a:t> 4-هرگز نمی توانم به او اعتماد کنم؟</a:t>
            </a:r>
            <a:endParaRPr lang="fa-IR" sz="3200" b="1" dirty="0">
              <a:cs typeface="B Traffic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8</a:t>
            </a:fld>
            <a:endParaRPr lang="fa-I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2" y="2106166"/>
            <a:ext cx="2752725" cy="3908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93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dirty="0" smtClean="0">
                <a:solidFill>
                  <a:srgbClr val="7030A0"/>
                </a:solidFill>
                <a:cs typeface="B Traffic" panose="00000400000000000000" pitchFamily="2" charset="-78"/>
              </a:rPr>
              <a:t>همسر بی وفا اغلب می گوید</a:t>
            </a:r>
            <a:endParaRPr lang="fa-IR" sz="4000" b="1" dirty="0">
              <a:solidFill>
                <a:srgbClr val="7030A0"/>
              </a:solidFill>
              <a:cs typeface="B Traffic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1983"/>
            <a:ext cx="9613861" cy="4211392"/>
          </a:xfrm>
        </p:spPr>
        <p:txBody>
          <a:bodyPr>
            <a:normAutofit fontScale="92500"/>
          </a:bodyPr>
          <a:lstStyle/>
          <a:p>
            <a:pPr algn="r" rtl="1"/>
            <a:endParaRPr lang="fa-IR" sz="3600" b="1" dirty="0" smtClean="0">
              <a:cs typeface="B Traffic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1-همیشه از همسرم توجه بیشتری می خواستم اما هرگز به من توجه نمی کرد</a:t>
            </a:r>
          </a:p>
          <a:p>
            <a:pPr algn="r" rtl="1">
              <a:lnSpc>
                <a:spcPct val="150000"/>
              </a:lnSpc>
            </a:pPr>
            <a:r>
              <a:rPr lang="fa-IR" sz="3600" b="1" dirty="0" smtClean="0">
                <a:cs typeface="B Traffic" panose="00000400000000000000" pitchFamily="2" charset="-78"/>
              </a:rPr>
              <a:t>2-به هر حال هرگز دیگر چنین درخواستی ندارم زیرا زن مورد علاقه ام همه توجه مورد نیازم را برآورده می سازد</a:t>
            </a:r>
          </a:p>
          <a:p>
            <a:pPr algn="r" rtl="1"/>
            <a:endParaRPr lang="fa-IR" sz="3600" b="1" dirty="0">
              <a:cs typeface="B Traffic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6E1ED-3CEE-480F-BEDF-99090C8E649C}" type="slidenum">
              <a:rPr lang="fa-IR" smtClean="0"/>
              <a:pPr>
                <a:defRPr/>
              </a:pPr>
              <a:t>9</a:t>
            </a:fld>
            <a:endParaRPr lang="fa-I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67" y="553793"/>
            <a:ext cx="3229444" cy="201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74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1680</TotalTime>
  <Words>690</Words>
  <Application>Microsoft Office PowerPoint</Application>
  <PresentationFormat>Custom</PresentationFormat>
  <Paragraphs>100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Berlin</vt:lpstr>
      <vt:lpstr>  خیانت های زناشویی (Marital infidelity) ماهیت   -   علل -   درمان</vt:lpstr>
      <vt:lpstr>مقدمه دوم</vt:lpstr>
      <vt:lpstr>unfaithfulnessتعریف بی وفایی</vt:lpstr>
      <vt:lpstr>Infidelityتعریف خیانت زناشویی</vt:lpstr>
      <vt:lpstr>PowerPoint Presentation</vt:lpstr>
      <vt:lpstr>تفاوت اساسی بی وفایی و خیانت</vt:lpstr>
      <vt:lpstr>PowerPoint Presentation</vt:lpstr>
      <vt:lpstr>پرسش های اساسی در خیانت های زناشویی</vt:lpstr>
      <vt:lpstr>همسر بی وفا اغلب می گوید</vt:lpstr>
      <vt:lpstr>همسر بی وفا اغلب می گوید</vt:lpstr>
      <vt:lpstr>همسر بی وفا اغلب می گوید</vt:lpstr>
      <vt:lpstr>باورغلط در خیانت های زناشویی</vt:lpstr>
      <vt:lpstr>واقعیت چیست؟</vt:lpstr>
      <vt:lpstr>راه باریک بهبود</vt:lpstr>
      <vt:lpstr>تو هم خطرناک در خیانت های زناشویی </vt:lpstr>
      <vt:lpstr>نمودار بی وفایی</vt:lpstr>
      <vt:lpstr>نمودار بی وفایی</vt:lpstr>
      <vt:lpstr>نمودار بی وفایی</vt:lpstr>
      <vt:lpstr>در ارتباط یک شبه</vt:lpstr>
      <vt:lpstr>نکته مهم</vt:lpstr>
      <vt:lpstr>عاشق شدن</vt:lpstr>
      <vt:lpstr>نقطه میان ارتباط یک شبه و عاشق شدن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پروژه های میراث فرهنگی و گردشگری  اداره کل میراث فرهنگی، گردشگری و صنایع دستی</dc:title>
  <dc:creator>sotra2</dc:creator>
  <cp:lastModifiedBy>09018868042</cp:lastModifiedBy>
  <cp:revision>139</cp:revision>
  <dcterms:created xsi:type="dcterms:W3CDTF">2020-11-19T16:20:01Z</dcterms:created>
  <dcterms:modified xsi:type="dcterms:W3CDTF">2021-03-18T04:28:50Z</dcterms:modified>
</cp:coreProperties>
</file>